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4" r:id="rId3"/>
    <p:sldId id="266" r:id="rId4"/>
    <p:sldId id="270" r:id="rId5"/>
    <p:sldId id="272" r:id="rId6"/>
    <p:sldId id="273" r:id="rId7"/>
    <p:sldId id="274" r:id="rId8"/>
    <p:sldId id="271" r:id="rId9"/>
    <p:sldId id="265" r:id="rId10"/>
    <p:sldId id="279" r:id="rId11"/>
    <p:sldId id="278" r:id="rId12"/>
    <p:sldId id="257" r:id="rId13"/>
    <p:sldId id="282" r:id="rId14"/>
    <p:sldId id="262" r:id="rId15"/>
    <p:sldId id="268" r:id="rId16"/>
    <p:sldId id="288" r:id="rId17"/>
    <p:sldId id="286" r:id="rId18"/>
    <p:sldId id="287" r:id="rId19"/>
    <p:sldId id="267" r:id="rId20"/>
    <p:sldId id="283" r:id="rId21"/>
    <p:sldId id="284" r:id="rId22"/>
    <p:sldId id="285" r:id="rId23"/>
    <p:sldId id="258" r:id="rId24"/>
    <p:sldId id="259" r:id="rId25"/>
    <p:sldId id="260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544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8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61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69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40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12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820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09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71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18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250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55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stle in 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03337"/>
            <a:ext cx="9144000" cy="2125663"/>
          </a:xfrm>
        </p:spPr>
        <p:txBody>
          <a:bodyPr>
            <a:normAutofit fontScale="90000"/>
          </a:bodyPr>
          <a:lstStyle/>
          <a:p>
            <a:r>
              <a:rPr lang="en-CA" sz="7200" b="1" dirty="0" smtClean="0">
                <a:latin typeface="Goudy Stout" panose="0202090407030B020401" pitchFamily="18" charset="0"/>
              </a:rPr>
              <a:t>NOMAD </a:t>
            </a:r>
            <a:r>
              <a:rPr lang="en-CA" sz="8000" b="1" dirty="0" smtClean="0">
                <a:latin typeface="Goudy Stout" panose="0202090407030B020401" pitchFamily="18" charset="0"/>
              </a:rPr>
              <a:t>UPRISING</a:t>
            </a:r>
            <a:endParaRPr lang="en-CA" sz="7200" b="1" dirty="0">
              <a:latin typeface="Goudy Stout" panose="0202090407030B020401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0" y="4025900"/>
            <a:ext cx="3835400" cy="2386013"/>
          </a:xfrm>
        </p:spPr>
        <p:txBody>
          <a:bodyPr>
            <a:normAutofit/>
          </a:bodyPr>
          <a:lstStyle/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VGDT CLASS</a:t>
            </a:r>
          </a:p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BY: AARON BISBAL</a:t>
            </a:r>
          </a:p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ACE DRAGONAIR</a:t>
            </a:r>
          </a:p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26/10/2018</a:t>
            </a:r>
          </a:p>
        </p:txBody>
      </p:sp>
    </p:spTree>
    <p:extLst>
      <p:ext uri="{BB962C8B-B14F-4D97-AF65-F5344CB8AC3E}">
        <p14:creationId xmlns:p14="http://schemas.microsoft.com/office/powerpoint/2010/main" val="1163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057" y="668883"/>
            <a:ext cx="4996543" cy="5509306"/>
          </a:xfrm>
        </p:spPr>
        <p:txBody>
          <a:bodyPr/>
          <a:lstStyle/>
          <a:p>
            <a:r>
              <a:rPr lang="en-CA" b="1" dirty="0">
                <a:latin typeface="Castellar" panose="020A0402060406010301" pitchFamily="18" charset="0"/>
              </a:rPr>
              <a:t>Clan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200" b="1" dirty="0">
                <a:latin typeface="Castellar" panose="020A0402060406010301" pitchFamily="18" charset="0"/>
              </a:rPr>
              <a:t>5 clan</a:t>
            </a:r>
          </a:p>
          <a:p>
            <a:r>
              <a:rPr lang="en-CA" b="1" dirty="0">
                <a:latin typeface="Castellar" panose="020A0402060406010301" pitchFamily="18" charset="0"/>
              </a:rPr>
              <a:t>race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10 races (Elves, human,</a:t>
            </a:r>
          </a:p>
          <a:p>
            <a:pPr marL="457200" lvl="1" indent="0">
              <a:buNone/>
            </a:pPr>
            <a:r>
              <a:rPr lang="en-CA" b="1" dirty="0">
                <a:latin typeface="Castellar" panose="020A0402060406010301" pitchFamily="18" charset="0"/>
              </a:rPr>
              <a:t>Goblin, </a:t>
            </a:r>
            <a:r>
              <a:rPr lang="en-CA" b="1" dirty="0" smtClean="0">
                <a:latin typeface="Castellar" panose="020A0402060406010301" pitchFamily="18" charset="0"/>
              </a:rPr>
              <a:t>etc.)</a:t>
            </a:r>
            <a:r>
              <a:rPr lang="en-CA" b="1" dirty="0">
                <a:latin typeface="Castellar" panose="020A0402060406010301" pitchFamily="18" charset="0"/>
              </a:rPr>
              <a:t>	</a:t>
            </a:r>
          </a:p>
          <a:p>
            <a:r>
              <a:rPr lang="en-CA" b="1" dirty="0">
                <a:latin typeface="Castellar" panose="020A0402060406010301" pitchFamily="18" charset="0"/>
              </a:rPr>
              <a:t>Power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3 main Combat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Racial powers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Weapon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Class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others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29" y="-10928"/>
            <a:ext cx="5581797" cy="68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569809"/>
            <a:ext cx="5228771" cy="5733143"/>
          </a:xfrm>
        </p:spPr>
        <p:txBody>
          <a:bodyPr/>
          <a:lstStyle/>
          <a:p>
            <a:r>
              <a:rPr lang="en-CA" b="1" dirty="0">
                <a:latin typeface="Castellar" panose="020A0402060406010301" pitchFamily="18" charset="0"/>
              </a:rPr>
              <a:t>outfit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200" b="1" dirty="0">
                <a:latin typeface="Castellar" panose="020A0402060406010301" pitchFamily="18" charset="0"/>
              </a:rPr>
              <a:t>Colour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200" b="1" dirty="0">
                <a:latin typeface="Castellar" panose="020A0402060406010301" pitchFamily="18" charset="0"/>
              </a:rPr>
              <a:t>Abilities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Style (racial, material, clan, accessories. Etc.)</a:t>
            </a:r>
          </a:p>
          <a:p>
            <a:pPr marL="457200" lvl="1" indent="0">
              <a:buNone/>
            </a:pPr>
            <a:endParaRPr lang="en-CA" b="1" dirty="0">
              <a:latin typeface="Castellar" panose="020A0402060406010301" pitchFamily="18" charset="0"/>
            </a:endParaRPr>
          </a:p>
          <a:p>
            <a:r>
              <a:rPr lang="en-CA" b="1" dirty="0">
                <a:latin typeface="Castellar" panose="020A0402060406010301" pitchFamily="18" charset="0"/>
              </a:rPr>
              <a:t>Body structure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Size (height)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Skin tone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Facial configuration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racial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Castellar" panose="020A0402060406010301" pitchFamily="18" charset="0"/>
              </a:rPr>
              <a:t>Adornments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Castellar" panose="020A0402060406010301" pitchFamily="18" charset="0"/>
              </a:rPr>
              <a:t>age</a:t>
            </a:r>
            <a:endParaRPr lang="en-CA" b="1" dirty="0">
              <a:latin typeface="Castellar" panose="020A0402060406010301" pitchFamily="18" charset="0"/>
            </a:endParaRPr>
          </a:p>
          <a:p>
            <a:endParaRPr lang="en-C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1" y="0"/>
            <a:ext cx="5588000" cy="68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1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C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950" y="2368550"/>
            <a:ext cx="4864100" cy="2120900"/>
          </a:xfrm>
        </p:spPr>
        <p:txBody>
          <a:bodyPr>
            <a:noAutofit/>
          </a:bodyPr>
          <a:lstStyle/>
          <a:p>
            <a:pPr algn="ctr"/>
            <a:r>
              <a:rPr lang="en-CA" sz="10000" b="1" dirty="0" smtClean="0">
                <a:latin typeface="Castellar" panose="020A0402060406010301" pitchFamily="18" charset="0"/>
              </a:rPr>
              <a:t>Story</a:t>
            </a:r>
            <a:endParaRPr lang="en-CA" sz="100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C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20"/>
            <a:ext cx="12191999" cy="687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3563" y="1140176"/>
            <a:ext cx="9584872" cy="4557328"/>
          </a:xfrm>
        </p:spPr>
        <p:txBody>
          <a:bodyPr/>
          <a:lstStyle/>
          <a:p>
            <a:endParaRPr lang="en-CA" dirty="0" smtClean="0"/>
          </a:p>
          <a:p>
            <a:pPr marL="0" indent="0">
              <a:buNone/>
            </a:pPr>
            <a:endParaRPr lang="en-CA" sz="2500" b="1" dirty="0" smtClean="0">
              <a:latin typeface="Castellar" panose="020A0402060406010301" pitchFamily="18" charset="0"/>
            </a:endParaRPr>
          </a:p>
          <a:p>
            <a:r>
              <a:rPr lang="en-CA" sz="2500" b="1" dirty="0" smtClean="0">
                <a:latin typeface="Castellar" panose="020A0402060406010301" pitchFamily="18" charset="0"/>
              </a:rPr>
              <a:t>a king who died leaving 5 successor each leading A region of their own.</a:t>
            </a:r>
          </a:p>
          <a:p>
            <a:r>
              <a:rPr lang="en-CA" sz="2500" b="1" dirty="0" smtClean="0">
                <a:latin typeface="Castellar" panose="020A0402060406010301" pitchFamily="18" charset="0"/>
              </a:rPr>
              <a:t>Lead your group in combat as one of the clan</a:t>
            </a:r>
          </a:p>
          <a:p>
            <a:r>
              <a:rPr lang="en-CA" sz="2500" b="1" dirty="0" smtClean="0">
                <a:latin typeface="Castellar" panose="020A0402060406010301" pitchFamily="18" charset="0"/>
              </a:rPr>
              <a:t>wage epic wars against the other clans</a:t>
            </a:r>
          </a:p>
          <a:p>
            <a:r>
              <a:rPr lang="en-CA" sz="2500" b="1" dirty="0" smtClean="0">
                <a:latin typeface="Castellar" panose="020A0402060406010301" pitchFamily="18" charset="0"/>
              </a:rPr>
              <a:t>claim the throne and the kingdom</a:t>
            </a:r>
            <a:endParaRPr lang="en-CA" sz="25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51" y="-356"/>
            <a:ext cx="12222551" cy="68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3061" y="618452"/>
            <a:ext cx="3932237" cy="1054100"/>
          </a:xfrm>
        </p:spPr>
        <p:txBody>
          <a:bodyPr>
            <a:no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GAMEPLAY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7267341" y="2129183"/>
            <a:ext cx="4583112" cy="33729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Single </a:t>
            </a:r>
            <a:r>
              <a:rPr lang="en-CA" sz="4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ONLINE   </a:t>
            </a:r>
            <a:r>
              <a:rPr lang="en-CA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MULTIPLAYER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5000" dirty="0">
              <a:latin typeface="Castellar" panose="020A0402060406010301" pitchFamily="18" charset="0"/>
            </a:endParaRPr>
          </a:p>
          <a:p>
            <a:endParaRPr lang="en-CA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gameplay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" y="5787"/>
            <a:ext cx="12179084" cy="68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6187" y="2650602"/>
            <a:ext cx="6030410" cy="1489959"/>
          </a:xfrm>
        </p:spPr>
        <p:txBody>
          <a:bodyPr>
            <a:normAutofit/>
          </a:bodyPr>
          <a:lstStyle/>
          <a:p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SINGLE-PLAYER</a:t>
            </a:r>
            <a:endParaRPr lang="en-CA" sz="5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3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dungeon es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6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6550" y="1461675"/>
            <a:ext cx="3224514" cy="4175196"/>
          </a:xfrm>
        </p:spPr>
        <p:txBody>
          <a:bodyPr>
            <a:normAutofit fontScale="85000" lnSpcReduction="20000"/>
          </a:bodyPr>
          <a:lstStyle/>
          <a:p>
            <a:r>
              <a:rPr lang="en-CA" sz="5000" b="1" dirty="0">
                <a:solidFill>
                  <a:schemeClr val="bg1"/>
                </a:solidFill>
                <a:latin typeface="Castellar" panose="020A0402060406010301" pitchFamily="18" charset="0"/>
              </a:rPr>
              <a:t>Story mode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5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Main </a:t>
            </a:r>
            <a:r>
              <a:rPr lang="en-CA" sz="5000" b="1" dirty="0">
                <a:solidFill>
                  <a:schemeClr val="bg1"/>
                </a:solidFill>
                <a:latin typeface="Castellar" panose="020A0402060406010301" pitchFamily="18" charset="0"/>
              </a:rPr>
              <a:t>quest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5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Sub </a:t>
            </a:r>
            <a:r>
              <a:rPr lang="en-CA" sz="5000" b="1" dirty="0">
                <a:solidFill>
                  <a:schemeClr val="bg1"/>
                </a:solidFill>
                <a:latin typeface="Castellar" panose="020A0402060406010301" pitchFamily="18" charset="0"/>
              </a:rPr>
              <a:t>quest	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925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dungeon e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1"/>
            <a:ext cx="12194013" cy="686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3886" y="2248122"/>
            <a:ext cx="4018613" cy="2972060"/>
          </a:xfrm>
        </p:spPr>
        <p:txBody>
          <a:bodyPr/>
          <a:lstStyle/>
          <a:p>
            <a:r>
              <a:rPr lang="en-CA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Exploration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Dungeons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regions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726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930" y="1960536"/>
            <a:ext cx="3463977" cy="3810677"/>
          </a:xfrm>
        </p:spPr>
        <p:txBody>
          <a:bodyPr>
            <a:normAutofit fontScale="92500" lnSpcReduction="20000"/>
          </a:bodyPr>
          <a:lstStyle/>
          <a:p>
            <a:endParaRPr lang="en-CA" sz="3200" b="1" dirty="0" smtClean="0">
              <a:latin typeface="Castellar" panose="020A0402060406010301" pitchFamily="18" charset="0"/>
            </a:endParaRPr>
          </a:p>
          <a:p>
            <a:r>
              <a:rPr lang="en-CA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Resource gathering</a:t>
            </a:r>
          </a:p>
          <a:p>
            <a:endParaRPr lang="en-CA" sz="32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2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Skilling</a:t>
            </a:r>
            <a:endParaRPr lang="en-CA" sz="32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Combat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457200" lvl="1" indent="0">
              <a:buNone/>
            </a:pPr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Non  combat</a:t>
            </a:r>
          </a:p>
          <a:p>
            <a:pPr marL="457200" lvl="1" indent="0">
              <a:buNone/>
            </a:pPr>
            <a:r>
              <a:rPr lang="en-CA" sz="2700" b="1" dirty="0" smtClean="0">
                <a:latin typeface="Castellar" panose="020A0402060406010301" pitchFamily="18" charset="0"/>
              </a:rPr>
              <a:t> </a:t>
            </a:r>
            <a:endParaRPr lang="en-CA" dirty="0"/>
          </a:p>
        </p:txBody>
      </p:sp>
      <p:pic>
        <p:nvPicPr>
          <p:cNvPr id="4" name="Picture 2" descr="Image result for mining runesc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76" y="-1"/>
            <a:ext cx="4382124" cy="355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mbat runescape tri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769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76" y="3557648"/>
            <a:ext cx="4382123" cy="330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701" y="2152891"/>
            <a:ext cx="7170964" cy="2634849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ONLINE </a:t>
            </a:r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/>
            </a:r>
            <a:b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</a:br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MULTI-PLAYER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5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398463"/>
            <a:ext cx="7759700" cy="1100138"/>
          </a:xfrm>
        </p:spPr>
        <p:txBody>
          <a:bodyPr>
            <a:no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Interesting Concept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85" y="1837200"/>
            <a:ext cx="5169061" cy="3938567"/>
          </a:xfrm>
        </p:spPr>
        <p:txBody>
          <a:bodyPr>
            <a:normAutofit fontScale="85000" lnSpcReduction="20000"/>
          </a:bodyPr>
          <a:lstStyle/>
          <a:p>
            <a:r>
              <a:rPr lang="en-CA" sz="3000" b="1" dirty="0">
                <a:solidFill>
                  <a:schemeClr val="bg1"/>
                </a:solidFill>
                <a:latin typeface="Castellar" panose="020A0402060406010301" pitchFamily="18" charset="0"/>
              </a:rPr>
              <a:t> </a:t>
            </a:r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exploration</a:t>
            </a:r>
          </a:p>
          <a:p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TWO GAME PLAY MODES</a:t>
            </a:r>
          </a:p>
          <a:p>
            <a:pPr marL="0" indent="0">
              <a:buNone/>
            </a:pPr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player customizations</a:t>
            </a:r>
          </a:p>
          <a:p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Unique landscapes</a:t>
            </a:r>
          </a:p>
          <a:p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Unique battle mechanics</a:t>
            </a:r>
          </a:p>
          <a:p>
            <a:endParaRPr lang="en-CA" sz="3000" b="1" dirty="0">
              <a:latin typeface="Castellar" panose="020A0402060406010301" pitchFamily="18" charset="0"/>
            </a:endParaRPr>
          </a:p>
          <a:p>
            <a:endParaRPr lang="en-CA" dirty="0"/>
          </a:p>
        </p:txBody>
      </p:sp>
      <p:pic>
        <p:nvPicPr>
          <p:cNvPr id="12292" name="Picture 4" descr="Image result for some thinking video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86" y="1837200"/>
            <a:ext cx="5918521" cy="39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4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6518" y="416153"/>
            <a:ext cx="7571014" cy="990146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  <a:latin typeface="Castellar" panose="020A0402060406010301" pitchFamily="18" charset="0"/>
              </a:rPr>
              <a:t>Conquer the </a:t>
            </a:r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castle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00" y="1822452"/>
            <a:ext cx="3211286" cy="4351338"/>
          </a:xfrm>
        </p:spPr>
        <p:txBody>
          <a:bodyPr>
            <a:normAutofit fontScale="92500" lnSpcReduction="20000"/>
          </a:bodyPr>
          <a:lstStyle/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Similar to ESO</a:t>
            </a:r>
          </a:p>
          <a:p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BATTLE ENEMIES</a:t>
            </a:r>
          </a:p>
          <a:p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BATTLE PLAYERS</a:t>
            </a:r>
          </a:p>
          <a:p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DESTOY FORTS</a:t>
            </a:r>
          </a:p>
          <a:p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CLAIM THE THROWN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25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566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4" r="20458" b="29022"/>
          <a:stretch/>
        </p:blipFill>
        <p:spPr bwMode="auto">
          <a:xfrm>
            <a:off x="4165601" y="1612900"/>
            <a:ext cx="7759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100" y="355601"/>
            <a:ext cx="5295900" cy="990600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  <a:latin typeface="Castellar" panose="020A0402060406010301" pitchFamily="18" charset="0"/>
              </a:rPr>
              <a:t>World </a:t>
            </a:r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bosses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1" y="1820863"/>
            <a:ext cx="3695700" cy="4287837"/>
          </a:xfrm>
        </p:spPr>
        <p:txBody>
          <a:bodyPr>
            <a:normAutofit fontScale="85000" lnSpcReduction="10000"/>
          </a:bodyPr>
          <a:lstStyle/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Similar to bless online</a:t>
            </a:r>
          </a:p>
          <a:p>
            <a:endParaRPr lang="en-CA" sz="29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Minimum 100 players</a:t>
            </a:r>
          </a:p>
          <a:p>
            <a:endParaRPr lang="en-CA" sz="29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Work together to defeat</a:t>
            </a:r>
          </a:p>
          <a:p>
            <a:endParaRPr lang="en-CA" sz="29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Earn in game prizes 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sz="30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60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245507"/>
            <a:ext cx="8458200" cy="1323975"/>
          </a:xfrm>
        </p:spPr>
        <p:txBody>
          <a:bodyPr>
            <a:normAutofit/>
          </a:bodyPr>
          <a:lstStyle/>
          <a:p>
            <a:pPr lvl="1"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Destroy and conquer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29400" y="1814988"/>
            <a:ext cx="4953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Similar </a:t>
            </a:r>
            <a:r>
              <a:rPr lang="en-CA" sz="2500" b="1" dirty="0">
                <a:solidFill>
                  <a:schemeClr val="bg1"/>
                </a:solidFill>
                <a:latin typeface="Castellar" panose="020A0402060406010301" pitchFamily="18" charset="0"/>
              </a:rPr>
              <a:t>to lol </a:t>
            </a:r>
            <a:br>
              <a:rPr lang="en-CA" sz="2500" b="1" dirty="0">
                <a:solidFill>
                  <a:schemeClr val="bg1"/>
                </a:solidFill>
                <a:latin typeface="Castellar" panose="020A0402060406010301" pitchFamily="18" charset="0"/>
              </a:rPr>
            </a:br>
            <a:endParaRPr lang="en-CA" sz="25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5 vs 5 * 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5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Destroy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5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Battle enemies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5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Last </a:t>
            </a:r>
            <a:r>
              <a:rPr lang="en-CA" sz="2500" b="1" dirty="0">
                <a:solidFill>
                  <a:schemeClr val="bg1"/>
                </a:solidFill>
                <a:latin typeface="Castellar" panose="020A0402060406010301" pitchFamily="18" charset="0"/>
              </a:rPr>
              <a:t>one standing </a:t>
            </a: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37906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02635" y="125766"/>
            <a:ext cx="4438839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latin typeface="Castellar" panose="020A0402060406010301" pitchFamily="18" charset="0"/>
              </a:rPr>
              <a:t>PLATFORM</a:t>
            </a:r>
            <a:endParaRPr lang="en-CA" sz="4500" b="1" dirty="0">
              <a:latin typeface="Castellar" panose="020A0402060406010301" pitchFamily="18" charset="0"/>
            </a:endParaRPr>
          </a:p>
        </p:txBody>
      </p:sp>
      <p:pic>
        <p:nvPicPr>
          <p:cNvPr id="1027" name="Picture 3" descr="Image result for conso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14348" r="10609" b="7377"/>
          <a:stretch/>
        </p:blipFill>
        <p:spPr bwMode="auto">
          <a:xfrm>
            <a:off x="6981372" y="3151189"/>
            <a:ext cx="3813628" cy="156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Image result for XBOX ON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1187" r="2470" b="30869"/>
          <a:stretch/>
        </p:blipFill>
        <p:spPr bwMode="auto">
          <a:xfrm>
            <a:off x="1035240" y="3343673"/>
            <a:ext cx="5195130" cy="115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PS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1" b="23521"/>
          <a:stretch/>
        </p:blipFill>
        <p:spPr bwMode="auto">
          <a:xfrm>
            <a:off x="7091589" y="1411323"/>
            <a:ext cx="3593193" cy="182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3" b="24601"/>
          <a:stretch/>
        </p:blipFill>
        <p:spPr bwMode="auto">
          <a:xfrm>
            <a:off x="743555" y="1714500"/>
            <a:ext cx="5593745" cy="129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Image result for windows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9" t="35796" r="11729" b="29841"/>
          <a:stretch/>
        </p:blipFill>
        <p:spPr bwMode="auto">
          <a:xfrm>
            <a:off x="743555" y="4862109"/>
            <a:ext cx="57785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69" y="4721125"/>
            <a:ext cx="2901062" cy="19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1638038"/>
            <a:ext cx="6315313" cy="455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500062"/>
            <a:ext cx="6966857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Development Time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40" y="1739186"/>
            <a:ext cx="5261659" cy="4351338"/>
          </a:xfrm>
        </p:spPr>
        <p:txBody>
          <a:bodyPr>
            <a:normAutofit fontScale="92500" lnSpcReduction="20000"/>
          </a:bodyPr>
          <a:lstStyle/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Development </a:t>
            </a:r>
            <a:r>
              <a:rPr lang="en-CA" sz="3200" spc="-170" dirty="0">
                <a:solidFill>
                  <a:schemeClr val="bg1"/>
                </a:solidFill>
                <a:latin typeface="Arial"/>
                <a:cs typeface="Arial"/>
              </a:rPr>
              <a:t>will take 5</a:t>
            </a: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 years</a:t>
            </a:r>
          </a:p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i="1" spc="-17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17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CA" sz="3200" i="1" spc="-17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total</a:t>
            </a:r>
            <a:r>
              <a:rPr lang="en-CA" sz="3200" i="1" spc="-17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over 300 staff required</a:t>
            </a:r>
          </a:p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55600" marR="431165" indent="-342900">
              <a:lnSpc>
                <a:spcPts val="25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70" dirty="0" smtClean="0">
                <a:solidFill>
                  <a:schemeClr val="bg1"/>
                </a:solidFill>
                <a:latin typeface="Trebuchet MS"/>
                <a:cs typeface="Trebuchet MS"/>
              </a:rPr>
              <a:t>150 million investment </a:t>
            </a:r>
            <a:r>
              <a:rPr lang="en-CA" sz="3200" i="1" spc="-70" dirty="0">
                <a:solidFill>
                  <a:schemeClr val="bg1"/>
                </a:solidFill>
                <a:latin typeface="Trebuchet MS"/>
                <a:cs typeface="Trebuchet MS"/>
              </a:rPr>
              <a:t>needed.</a:t>
            </a:r>
          </a:p>
          <a:p>
            <a:pPr marL="355600" marR="431165" indent="-342900">
              <a:lnSpc>
                <a:spcPts val="25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150" dirty="0">
                <a:solidFill>
                  <a:schemeClr val="bg1"/>
                </a:solidFill>
                <a:latin typeface="Trebuchet MS"/>
                <a:cs typeface="Trebuchet MS"/>
              </a:rPr>
              <a:t>Projected sales : 1/2 million </a:t>
            </a:r>
            <a:r>
              <a:rPr lang="en-CA" sz="3200" i="1" spc="-150" dirty="0" smtClean="0">
                <a:solidFill>
                  <a:schemeClr val="bg1"/>
                </a:solidFill>
                <a:latin typeface="Trebuchet MS"/>
                <a:cs typeface="Trebuchet MS"/>
              </a:rPr>
              <a:t>copies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i="1" spc="-15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150" dirty="0">
                <a:solidFill>
                  <a:schemeClr val="bg1"/>
                </a:solidFill>
                <a:latin typeface="Trebuchet MS"/>
                <a:cs typeface="Trebuchet MS"/>
              </a:rPr>
              <a:t>Projected price : </a:t>
            </a:r>
            <a:r>
              <a:rPr lang="en-CA" sz="3200" i="1" spc="-150" dirty="0" smtClean="0">
                <a:solidFill>
                  <a:schemeClr val="bg1"/>
                </a:solidFill>
                <a:latin typeface="Trebuchet MS"/>
                <a:cs typeface="Trebuchet MS"/>
              </a:rPr>
              <a:t>$64.99 </a:t>
            </a:r>
            <a:r>
              <a:rPr lang="en-CA" sz="3200" i="1" spc="-150" dirty="0">
                <a:solidFill>
                  <a:schemeClr val="bg1"/>
                </a:solidFill>
                <a:latin typeface="Trebuchet MS"/>
                <a:cs typeface="Trebuchet MS"/>
              </a:rPr>
              <a:t>USD</a:t>
            </a:r>
            <a:endParaRPr lang="en-CA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endParaRPr lang="en-CA" sz="3000" b="1" dirty="0" smtClean="0">
              <a:latin typeface="Castellar" panose="020A0402060406010301" pitchFamily="18" charset="0"/>
            </a:endParaRPr>
          </a:p>
          <a:p>
            <a:endParaRPr lang="en-CA" sz="3000" b="1" dirty="0" smtClean="0">
              <a:latin typeface="Castellar" panose="020A0402060406010301" pitchFamily="18" charset="0"/>
            </a:endParaRPr>
          </a:p>
          <a:p>
            <a:endParaRPr lang="en-CA" sz="30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28" y="500062"/>
            <a:ext cx="3701143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Summary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132" y="2118167"/>
            <a:ext cx="5030164" cy="3413552"/>
          </a:xfrm>
        </p:spPr>
        <p:txBody>
          <a:bodyPr>
            <a:normAutofit fontScale="85000" lnSpcReduction="20000"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SINGLE-PLAYER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CO-OPERATIVE MULTIPLAYER MODES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COSTUMIZABLE CHARACTERS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INTERESTING STORY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43" y="2060295"/>
            <a:ext cx="6069956" cy="33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3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hank you des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792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yellow questions stick 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633857"/>
            <a:ext cx="58293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131" y="385761"/>
            <a:ext cx="3056165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Regions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1711324"/>
            <a:ext cx="8665030" cy="4542518"/>
          </a:xfrm>
        </p:spPr>
        <p:txBody>
          <a:bodyPr>
            <a:normAutofit lnSpcReduction="10000"/>
          </a:bodyPr>
          <a:lstStyle/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SWAMP</a:t>
            </a: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DESERT</a:t>
            </a: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WATERFALL</a:t>
            </a: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FOREST</a:t>
            </a:r>
          </a:p>
          <a:p>
            <a:pPr marL="0" indent="0">
              <a:buNone/>
            </a:pPr>
            <a:endParaRPr lang="en-CA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MOUNTAIN</a:t>
            </a:r>
          </a:p>
          <a:p>
            <a:endParaRPr lang="en-CA" b="1" dirty="0">
              <a:latin typeface="Castellar" panose="020A0402060406010301" pitchFamily="18" charset="0"/>
            </a:endParaRPr>
          </a:p>
          <a:p>
            <a:endParaRPr lang="en-CA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107" y="481806"/>
            <a:ext cx="5706836" cy="1325563"/>
          </a:xfrm>
        </p:spPr>
        <p:txBody>
          <a:bodyPr>
            <a:noAutofit/>
          </a:bodyPr>
          <a:lstStyle/>
          <a:p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WASTELANDs</a:t>
            </a:r>
            <a:endParaRPr lang="en-CA" sz="5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</a:t>
            </a:r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Swamp </a:t>
            </a:r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source of toxic chemicals and poisons.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Hard to maneuver and covered with poisonous vapours </a:t>
            </a:r>
          </a:p>
          <a:p>
            <a:endParaRPr lang="en-CA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6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img00.deviantart.net/4014/i/2015/262/a/5/waterfall_hideout_by_rafaelkowalski-d7j1y0h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156" y="671228"/>
            <a:ext cx="6743701" cy="1325563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waterfall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6791"/>
            <a:ext cx="10515600" cy="4351338"/>
          </a:xfrm>
        </p:spPr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water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source of aquatic provisions, herbs, and water supply</a:t>
            </a:r>
          </a:p>
          <a:p>
            <a:pPr marL="0" indent="0">
              <a:buNone/>
            </a:pP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Slippery to maneuver and Provide access to water transportation</a:t>
            </a: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9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3d video game forest villag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Forest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forest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resource for wood and animal materials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Hidden in the forest and Provides cover from Aerial observation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0" indent="0">
              <a:buNone/>
            </a:pP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85" y="830262"/>
            <a:ext cx="5252357" cy="1325563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Mountain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5825"/>
            <a:ext cx="10515600" cy="4351338"/>
          </a:xfrm>
        </p:spPr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mountain nomad</a:t>
            </a:r>
          </a:p>
          <a:p>
            <a:pPr marL="0" indent="0">
              <a:buNone/>
            </a:pPr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 great resource fore stones and minerals</a:t>
            </a:r>
          </a:p>
          <a:p>
            <a:pPr marL="0" indent="0">
              <a:buNone/>
            </a:pPr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Hard to access and Gives a great overview of the map</a:t>
            </a: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85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121" y="381453"/>
            <a:ext cx="4261758" cy="1325563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DESERT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desert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supply of sediments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Isolated, camouflaged, and extreme heat conditions.</a:t>
            </a: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edieval character concept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5926"/>
            <a:ext cx="12192000" cy="55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-536700"/>
            <a:ext cx="6134100" cy="1952625"/>
          </a:xfrm>
        </p:spPr>
        <p:txBody>
          <a:bodyPr>
            <a:noAutofit/>
          </a:bodyPr>
          <a:lstStyle/>
          <a:p>
            <a:pPr algn="ctr"/>
            <a:r>
              <a:rPr lang="en-CA" sz="5000" dirty="0"/>
              <a:t/>
            </a:r>
            <a:br>
              <a:rPr lang="en-CA" sz="5000" dirty="0"/>
            </a:br>
            <a:r>
              <a:rPr lang="en-CA" sz="4500" b="1" dirty="0">
                <a:latin typeface="Castellar" panose="020A0402060406010301" pitchFamily="18" charset="0"/>
              </a:rPr>
              <a:t>Character Customization</a:t>
            </a:r>
            <a:endParaRPr lang="en-CA" sz="4500" dirty="0"/>
          </a:p>
        </p:txBody>
      </p:sp>
    </p:spTree>
    <p:extLst>
      <p:ext uri="{BB962C8B-B14F-4D97-AF65-F5344CB8AC3E}">
        <p14:creationId xmlns:p14="http://schemas.microsoft.com/office/powerpoint/2010/main" val="14392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</TotalTime>
  <Words>329</Words>
  <Application>Microsoft Office PowerPoint</Application>
  <PresentationFormat>Widescreen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Castellar</vt:lpstr>
      <vt:lpstr>Goudy Stout</vt:lpstr>
      <vt:lpstr>Trebuchet MS</vt:lpstr>
      <vt:lpstr>Wingdings</vt:lpstr>
      <vt:lpstr>Office Theme</vt:lpstr>
      <vt:lpstr>NOMAD UPRISING</vt:lpstr>
      <vt:lpstr>Interesting Concept</vt:lpstr>
      <vt:lpstr>Regions</vt:lpstr>
      <vt:lpstr>WASTELANDs</vt:lpstr>
      <vt:lpstr>waterfall</vt:lpstr>
      <vt:lpstr>Forest</vt:lpstr>
      <vt:lpstr>Mountain</vt:lpstr>
      <vt:lpstr>DESERT</vt:lpstr>
      <vt:lpstr> Character Customization</vt:lpstr>
      <vt:lpstr>PowerPoint Presentation</vt:lpstr>
      <vt:lpstr>PowerPoint Presentation</vt:lpstr>
      <vt:lpstr>Story</vt:lpstr>
      <vt:lpstr>PowerPoint Presentation</vt:lpstr>
      <vt:lpstr>GAMEPLAY</vt:lpstr>
      <vt:lpstr>SINGLE-PLAYER</vt:lpstr>
      <vt:lpstr>PowerPoint Presentation</vt:lpstr>
      <vt:lpstr>PowerPoint Presentation</vt:lpstr>
      <vt:lpstr>PowerPoint Presentation</vt:lpstr>
      <vt:lpstr>ONLINE  MULTI-PLAYER</vt:lpstr>
      <vt:lpstr>Conquer the castle</vt:lpstr>
      <vt:lpstr>World bosses</vt:lpstr>
      <vt:lpstr>Destroy and conquer</vt:lpstr>
      <vt:lpstr>PLATFORM</vt:lpstr>
      <vt:lpstr>Development Time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 Dragonair</dc:creator>
  <cp:lastModifiedBy>Ace Dragonair</cp:lastModifiedBy>
  <cp:revision>84</cp:revision>
  <dcterms:created xsi:type="dcterms:W3CDTF">2018-10-23T18:16:40Z</dcterms:created>
  <dcterms:modified xsi:type="dcterms:W3CDTF">2018-10-26T17:54:11Z</dcterms:modified>
</cp:coreProperties>
</file>